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2"/>
  </p:notesMasterIdLst>
  <p:sldIdLst>
    <p:sldId id="256" r:id="rId2"/>
    <p:sldId id="276" r:id="rId3"/>
    <p:sldId id="277" r:id="rId4"/>
    <p:sldId id="257" r:id="rId5"/>
    <p:sldId id="275" r:id="rId6"/>
    <p:sldId id="259" r:id="rId7"/>
    <p:sldId id="278" r:id="rId8"/>
    <p:sldId id="279" r:id="rId9"/>
    <p:sldId id="280" r:id="rId10"/>
    <p:sldId id="268" r:id="rId11"/>
    <p:sldId id="269" r:id="rId12"/>
    <p:sldId id="270" r:id="rId13"/>
    <p:sldId id="271" r:id="rId14"/>
    <p:sldId id="272" r:id="rId15"/>
    <p:sldId id="273" r:id="rId16"/>
    <p:sldId id="281" r:id="rId17"/>
    <p:sldId id="274" r:id="rId18"/>
    <p:sldId id="283" r:id="rId19"/>
    <p:sldId id="285" r:id="rId20"/>
    <p:sldId id="284" r:id="rId21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629" autoAdjust="0"/>
  </p:normalViewPr>
  <p:slideViewPr>
    <p:cSldViewPr>
      <p:cViewPr varScale="1">
        <p:scale>
          <a:sx n="86" d="100"/>
          <a:sy n="86" d="100"/>
        </p:scale>
        <p:origin x="-23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29837" cy="497125"/>
          </a:xfrm>
          <a:prstGeom prst="rect">
            <a:avLst/>
          </a:prstGeom>
        </p:spPr>
        <p:txBody>
          <a:bodyPr vert="horz" lIns="95443" tIns="47721" rIns="95443" bIns="47721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1"/>
            <a:ext cx="2929837" cy="497125"/>
          </a:xfrm>
          <a:prstGeom prst="rect">
            <a:avLst/>
          </a:prstGeom>
        </p:spPr>
        <p:txBody>
          <a:bodyPr vert="horz" lIns="95443" tIns="47721" rIns="95443" bIns="47721" rtlCol="0"/>
          <a:lstStyle>
            <a:lvl1pPr algn="r">
              <a:defRPr sz="1300"/>
            </a:lvl1pPr>
          </a:lstStyle>
          <a:p>
            <a:fld id="{24139368-FD84-4A79-8E82-78468486CCE2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4538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43" tIns="47721" rIns="95443" bIns="4772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5443" tIns="47721" rIns="95443" bIns="4772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3"/>
            <a:ext cx="2929837" cy="497125"/>
          </a:xfrm>
          <a:prstGeom prst="rect">
            <a:avLst/>
          </a:prstGeom>
        </p:spPr>
        <p:txBody>
          <a:bodyPr vert="horz" lIns="95443" tIns="47721" rIns="95443" bIns="47721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443663"/>
            <a:ext cx="2929837" cy="497125"/>
          </a:xfrm>
          <a:prstGeom prst="rect">
            <a:avLst/>
          </a:prstGeom>
        </p:spPr>
        <p:txBody>
          <a:bodyPr vert="horz" lIns="95443" tIns="47721" rIns="95443" bIns="47721" rtlCol="0" anchor="b"/>
          <a:lstStyle>
            <a:lvl1pPr algn="r">
              <a:defRPr sz="1300"/>
            </a:lvl1pPr>
          </a:lstStyle>
          <a:p>
            <a:fld id="{782598A9-398C-4DBA-A84B-4A8E1FD725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55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598A9-398C-4DBA-A84B-4A8E1FD725B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074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598A9-398C-4DBA-A84B-4A8E1FD725B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237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598A9-398C-4DBA-A84B-4A8E1FD725B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685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598A9-398C-4DBA-A84B-4A8E1FD725B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135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598A9-398C-4DBA-A84B-4A8E1FD725B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789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598A9-398C-4DBA-A84B-4A8E1FD725B3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571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140968"/>
            <a:ext cx="7772400" cy="1829761"/>
          </a:xfrm>
        </p:spPr>
        <p:txBody>
          <a:bodyPr>
            <a:noAutofit/>
          </a:bodyPr>
          <a:lstStyle/>
          <a:p>
            <a:r>
              <a:rPr lang="ru-RU" sz="8000" dirty="0" smtClean="0"/>
              <a:t/>
            </a:r>
            <a:br>
              <a:rPr lang="ru-RU" sz="8000" dirty="0" smtClean="0"/>
            </a:br>
            <a:r>
              <a:rPr lang="ru-RU" sz="8000" dirty="0" smtClean="0"/>
              <a:t>Фотоотчет 2021год</a:t>
            </a:r>
            <a:br>
              <a:rPr lang="ru-RU" sz="8000" dirty="0" smtClean="0"/>
            </a:br>
            <a:endParaRPr lang="ru-RU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3236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7"/>
            <a:ext cx="3672408" cy="48965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60648"/>
            <a:ext cx="4572000" cy="3429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4355976" y="4365104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«Безопасный интернет»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7466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260648"/>
            <a:ext cx="2952327" cy="3936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60648"/>
            <a:ext cx="2808312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212976"/>
            <a:ext cx="2355726" cy="31409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212976"/>
            <a:ext cx="2412268" cy="32163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3707904" y="1412776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Кл.час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«Права ребенка»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3919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7664"/>
            <a:ext cx="2736304" cy="387424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88640"/>
            <a:ext cx="3003798" cy="33123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84984"/>
            <a:ext cx="2736304" cy="33843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638" y="3068960"/>
            <a:ext cx="2808312" cy="3600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3635896" y="2060848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Проверка сохранности жилья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140968"/>
            <a:ext cx="2880320" cy="35039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9659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4"/>
            <a:ext cx="3377348" cy="25330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996952"/>
            <a:ext cx="3024336" cy="36167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207" y="260648"/>
            <a:ext cx="3429000" cy="3429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207" y="3429000"/>
            <a:ext cx="3429000" cy="31847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800708"/>
            <a:ext cx="3504389" cy="26282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3635895" y="4173180"/>
            <a:ext cx="18002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классный час «в новый год- с новыми силами»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575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923928" y="5229200"/>
            <a:ext cx="21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Классный час </a:t>
            </a:r>
          </a:p>
          <a:p>
            <a:pPr algn="ctr"/>
            <a:r>
              <a:rPr lang="ru-RU" dirty="0" smtClean="0"/>
              <a:t>«</a:t>
            </a:r>
            <a:r>
              <a:rPr lang="ru-RU" dirty="0" smtClean="0"/>
              <a:t>выбирай профессию правильно</a:t>
            </a:r>
            <a:r>
              <a:rPr lang="ru-RU" dirty="0" smtClean="0"/>
              <a:t>»</a:t>
            </a:r>
            <a:endParaRPr lang="ru-RU" dirty="0" smtClean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282463"/>
            <a:ext cx="3546916" cy="266018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066" y="2789537"/>
            <a:ext cx="2774860" cy="36998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10" y="2708920"/>
            <a:ext cx="2895786" cy="3861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928" y="247516"/>
            <a:ext cx="4021056" cy="30157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060848"/>
            <a:ext cx="2736919" cy="31683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075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57907"/>
            <a:ext cx="3394471" cy="3559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04864"/>
            <a:ext cx="2862318" cy="3816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340768"/>
            <a:ext cx="3111810" cy="41490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563888" y="4113076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Классный  час «мои документы»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624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651281"/>
            <a:ext cx="3155842" cy="20110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81536"/>
            <a:ext cx="3155842" cy="20788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3227850" cy="24208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83915"/>
            <a:ext cx="3108078" cy="414410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516212"/>
            <a:ext cx="3109556" cy="41460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67290"/>
            <a:ext cx="3096344" cy="23222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153" y="4077073"/>
            <a:ext cx="2085721" cy="266429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TextBox 11"/>
          <p:cNvSpPr txBox="1"/>
          <p:nvPr/>
        </p:nvSpPr>
        <p:spPr>
          <a:xfrm>
            <a:off x="3538153" y="2924944"/>
            <a:ext cx="2185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Фотоконкурс </a:t>
            </a:r>
          </a:p>
          <a:p>
            <a:pPr algn="ctr"/>
            <a:r>
              <a:rPr lang="ru-RU" dirty="0" smtClean="0"/>
              <a:t>«С Папой </a:t>
            </a:r>
          </a:p>
          <a:p>
            <a:pPr algn="ctr"/>
            <a:r>
              <a:rPr lang="ru-RU" dirty="0" smtClean="0"/>
              <a:t>можно все!»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994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88640"/>
            <a:ext cx="3250455" cy="43339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268760"/>
            <a:ext cx="4029670" cy="53728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95537" y="4770509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Интернет конкурс рисунков «Милая, любимая, родная»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1099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059832" y="908720"/>
            <a:ext cx="1584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«Школа </a:t>
            </a:r>
          </a:p>
          <a:p>
            <a:pPr algn="ctr"/>
            <a:r>
              <a:rPr lang="ru-RU" dirty="0" smtClean="0"/>
              <a:t>Приемных</a:t>
            </a:r>
          </a:p>
          <a:p>
            <a:pPr algn="ctr"/>
            <a:r>
              <a:rPr lang="ru-RU" dirty="0" smtClean="0"/>
              <a:t> родителей»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06" y="123011"/>
            <a:ext cx="2862318" cy="3816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851665"/>
            <a:ext cx="3816424" cy="28623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0" y="4437112"/>
            <a:ext cx="1548126" cy="20684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2268809"/>
            <a:ext cx="1581640" cy="21088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0" y="260647"/>
            <a:ext cx="1581640" cy="21088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95173"/>
            <a:ext cx="2499742" cy="35250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360662"/>
            <a:ext cx="2630680" cy="350757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12284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3888432" cy="33123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140968"/>
            <a:ext cx="3847356" cy="35456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60648"/>
            <a:ext cx="4423420" cy="28803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73016"/>
            <a:ext cx="4032448" cy="3089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4283968" y="3284984"/>
            <a:ext cx="5204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Проверка условия жизни Выпускников и детей-сирот находящихся под опекой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7669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22" y="3573016"/>
            <a:ext cx="3558390" cy="31683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22" y="260648"/>
            <a:ext cx="3118842" cy="25922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947" y="4005064"/>
            <a:ext cx="2575172" cy="27363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307" y="465222"/>
            <a:ext cx="2348880" cy="27363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D:\user\Desktop\фото\фестиваль сказок\IMG20210601155439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84172"/>
            <a:ext cx="3674475" cy="37444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9" name="TextBox 8"/>
          <p:cNvSpPr txBox="1"/>
          <p:nvPr/>
        </p:nvSpPr>
        <p:spPr>
          <a:xfrm>
            <a:off x="3851920" y="4509120"/>
            <a:ext cx="2534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Фестиваль сказок </a:t>
            </a:r>
          </a:p>
          <a:p>
            <a:r>
              <a:rPr lang="ru-RU" b="1" dirty="0" smtClean="0"/>
              <a:t>   в </a:t>
            </a:r>
            <a:r>
              <a:rPr lang="ru-RU" b="1" dirty="0" err="1" smtClean="0"/>
              <a:t>г.Лаишево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22437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414" y="980728"/>
            <a:ext cx="3384377" cy="32403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789040"/>
            <a:ext cx="4104456" cy="279462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674182"/>
            <a:ext cx="3816424" cy="3024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88640"/>
            <a:ext cx="2197274" cy="348554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3024336" cy="33415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491880" y="404664"/>
            <a:ext cx="3289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Экскурсия «</a:t>
            </a:r>
            <a:r>
              <a:rPr lang="ru-RU" b="1" dirty="0" err="1" smtClean="0"/>
              <a:t>Футука</a:t>
            </a:r>
            <a:r>
              <a:rPr lang="ru-RU" b="1" dirty="0" smtClean="0"/>
              <a:t> </a:t>
            </a:r>
            <a:r>
              <a:rPr lang="ru-RU" b="1" dirty="0" err="1" smtClean="0"/>
              <a:t>Кидс</a:t>
            </a:r>
            <a:r>
              <a:rPr lang="ru-RU" b="1" dirty="0" smtClean="0"/>
              <a:t>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30631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32656"/>
            <a:ext cx="2945300" cy="30821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673562"/>
            <a:ext cx="3672408" cy="26642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421534"/>
            <a:ext cx="4680520" cy="31683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8985"/>
            <a:ext cx="3456384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3779912" y="836712"/>
            <a:ext cx="2583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Экскурсия </a:t>
            </a:r>
          </a:p>
          <a:p>
            <a:r>
              <a:rPr lang="ru-RU" b="1" dirty="0" smtClean="0"/>
              <a:t>на производству </a:t>
            </a:r>
          </a:p>
          <a:p>
            <a:r>
              <a:rPr lang="ru-RU" b="1" dirty="0" smtClean="0"/>
              <a:t>    брусчатки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13551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36096" y="-99392"/>
            <a:ext cx="3024336" cy="3600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15" y="188640"/>
            <a:ext cx="4364685" cy="28803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3568" y="458112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Видео конференции.</a:t>
            </a:r>
            <a:endParaRPr lang="ru-RU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501008"/>
            <a:ext cx="3888432" cy="30649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2233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36712"/>
            <a:ext cx="3600400" cy="55446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57722"/>
            <a:ext cx="4992554" cy="37444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355976" y="4653136"/>
            <a:ext cx="45605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Устройство выпускников в «</a:t>
            </a:r>
            <a:r>
              <a:rPr lang="ru-RU" dirty="0" err="1" smtClean="0"/>
              <a:t>Дербышенский</a:t>
            </a:r>
            <a:r>
              <a:rPr lang="ru-RU" dirty="0" smtClean="0"/>
              <a:t> детский дом-интернат»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8206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2787774" cy="30008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083" y="248886"/>
            <a:ext cx="2543801" cy="3024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552734" y="4437112"/>
            <a:ext cx="19459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Устройство </a:t>
            </a:r>
          </a:p>
          <a:p>
            <a:r>
              <a:rPr lang="ru-RU" b="1" dirty="0" smtClean="0"/>
              <a:t>выпускников </a:t>
            </a:r>
          </a:p>
          <a:p>
            <a:r>
              <a:rPr lang="ru-RU" b="1" dirty="0" smtClean="0"/>
              <a:t>в учебные </a:t>
            </a:r>
          </a:p>
          <a:p>
            <a:r>
              <a:rPr lang="ru-RU" b="1" dirty="0" smtClean="0"/>
              <a:t>учреждения.</a:t>
            </a:r>
            <a:endParaRPr lang="ru-RU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60648"/>
            <a:ext cx="2636120" cy="31409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462319"/>
            <a:ext cx="3219822" cy="30008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930" y="3306541"/>
            <a:ext cx="3362954" cy="33123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5751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6632"/>
            <a:ext cx="3394471" cy="45259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74" y="260648"/>
            <a:ext cx="3363838" cy="44851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44066" y="4941168"/>
            <a:ext cx="35078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Посещение выпускников в </a:t>
            </a:r>
            <a:r>
              <a:rPr lang="ru-RU" dirty="0" err="1" smtClean="0"/>
              <a:t>Бугульминском</a:t>
            </a:r>
            <a:r>
              <a:rPr lang="ru-RU" dirty="0" smtClean="0"/>
              <a:t> строительно-техническом </a:t>
            </a:r>
            <a:r>
              <a:rPr lang="ru-RU" dirty="0"/>
              <a:t>колледже</a:t>
            </a:r>
          </a:p>
          <a:p>
            <a:pPr algn="ctr"/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190664"/>
            <a:ext cx="2625756" cy="35010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6156176" y="5818331"/>
            <a:ext cx="21987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Гостинцы от школы-интерната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9469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88639"/>
            <a:ext cx="2202578" cy="29367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48" y="188639"/>
            <a:ext cx="2214247" cy="2952329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273" y="2234780"/>
            <a:ext cx="3234657" cy="393052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6632"/>
            <a:ext cx="3600400" cy="41284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793855"/>
            <a:ext cx="2232248" cy="29763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9832" y="4437112"/>
            <a:ext cx="2376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Посещение выпускников в Лениногорском политехническом колледже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652120" y="6165304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Гостинцы от школы-интерната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955517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333866"/>
            <a:ext cx="2322258" cy="30963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16632"/>
            <a:ext cx="2385673" cy="31815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Объект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2880319" cy="38404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90182"/>
            <a:ext cx="2571750" cy="3429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965543"/>
            <a:ext cx="3024336" cy="36703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3419872" y="4077072"/>
            <a:ext cx="27877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Посещение выпускников в </a:t>
            </a:r>
            <a:r>
              <a:rPr lang="ru-RU" dirty="0" smtClean="0"/>
              <a:t>Нижнекамском агропромышленном колледже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88181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603</TotalTime>
  <Words>132</Words>
  <Application>Microsoft Office PowerPoint</Application>
  <PresentationFormat>Экран (4:3)</PresentationFormat>
  <Paragraphs>40</Paragraphs>
  <Slides>20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Открытая</vt:lpstr>
      <vt:lpstr> Фотоотчет 2021год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 отчет 2020год</dc:title>
  <dc:creator>user</dc:creator>
  <cp:lastModifiedBy>user</cp:lastModifiedBy>
  <cp:revision>40</cp:revision>
  <cp:lastPrinted>2021-09-03T10:13:14Z</cp:lastPrinted>
  <dcterms:created xsi:type="dcterms:W3CDTF">2021-01-18T06:51:40Z</dcterms:created>
  <dcterms:modified xsi:type="dcterms:W3CDTF">2022-01-19T13:06:26Z</dcterms:modified>
</cp:coreProperties>
</file>